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tiff" ContentType="image/tif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57" r:id="rId6"/>
    <p:sldId id="260" r:id="rId7"/>
    <p:sldId id="268" r:id="rId8"/>
    <p:sldId id="269" r:id="rId9"/>
    <p:sldId id="263" r:id="rId10"/>
    <p:sldId id="270" r:id="rId11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8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8"/>
                    <a:lumOff val="-16338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8"/>
                    <a:lumOff val="-1633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8"/>
                    <a:lumOff val="-1633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8"/>
                    <a:lumOff val="-16338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oleObject" Target="../embeddings/oleObject3.bin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tags" Target="../tags/tag4.xml"/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image" Target="../media/image9.png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11" Type="http://schemas.openxmlformats.org/officeDocument/2006/relationships/tags" Target="../tags/tag18.xml"/><Relationship Id="rId10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tags" Target="../tags/tag21.xml"/><Relationship Id="rId4" Type="http://schemas.openxmlformats.org/officeDocument/2006/relationships/image" Target="../media/image14.png"/><Relationship Id="rId3" Type="http://schemas.openxmlformats.org/officeDocument/2006/relationships/tags" Target="../tags/tag20.xml"/><Relationship Id="rId2" Type="http://schemas.openxmlformats.org/officeDocument/2006/relationships/image" Target="../media/image13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17.png"/><Relationship Id="rId3" Type="http://schemas.openxmlformats.org/officeDocument/2006/relationships/tags" Target="../tags/tag32.xml"/><Relationship Id="rId2" Type="http://schemas.openxmlformats.org/officeDocument/2006/relationships/image" Target="../media/image16.png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采集平台MCU触发板介绍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08473" y="3897441"/>
            <a:ext cx="1604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/>
              <a:t>2023-02-17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</a:t>
            </a:r>
            <a:r>
              <a:rPr lang="zh-CN" altLang="en-US"/>
              <a:t>框图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4555"/>
            <a:ext cx="6513195" cy="5960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3185" y="1295400"/>
            <a:ext cx="581279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相机组成：</a:t>
            </a:r>
            <a:endParaRPr lang="zh-CN" altLang="en-US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SLAM Cam: 4xOV7251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166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BR015B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），兼容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OV01A1B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Scene Cam: 2xIMX471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，CZYDF2183）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Stereo Cam: 2xOV7251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，兼容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OV01A1B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Depth Cam:  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Stage1: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主动双目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, Stereo Cam+Dot Projector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MIPI RAW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Stage2: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结构光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/Spot dToF/Spot iToF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USB depthmap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采集平台：</a:t>
            </a:r>
            <a:endParaRPr lang="zh-CN" altLang="en-US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Camera Interface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2x RLG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采集盒，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4xSLAM Cam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1xLane MIPI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接一个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RLG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2xStereo+2xScene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接另一个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RLG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，供电都由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RLG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提供，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VSYNC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都由外部控制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PC Platform:  1x 4Fiber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网卡，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PCIE3.0x8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主机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触发控制：</a:t>
            </a:r>
            <a:endParaRPr lang="zh-CN" altLang="en-US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统一控制所有相机的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VSYNC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，可每路独立控制或者合并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，固定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1kHz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报点率，在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VSYNC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输出的同时打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时间戳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触发时间戳与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数据通过串口上传给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VSYNC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信号同时输入给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RLG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RLG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在接收到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VSYNC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时给每帧打上时间戳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板间</a:t>
            </a:r>
            <a:r>
              <a:rPr lang="zh-CN" altLang="en-US"/>
              <a:t>互联框图</a:t>
            </a:r>
            <a:endParaRPr lang="zh-CN" altLang="en-US"/>
          </a:p>
        </p:txBody>
      </p:sp>
      <p:graphicFrame>
        <p:nvGraphicFramePr>
          <p:cNvPr id="10" name="对象 9"/>
          <p:cNvGraphicFramePr/>
          <p:nvPr>
            <p:custDataLst>
              <p:tags r:id="rId1"/>
            </p:custDataLst>
          </p:nvPr>
        </p:nvGraphicFramePr>
        <p:xfrm>
          <a:off x="751205" y="901700"/>
          <a:ext cx="9126220" cy="572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14041120" imgH="9752330" progId="Visio.Drawing.15">
                  <p:embed/>
                </p:oleObj>
              </mc:Choice>
              <mc:Fallback>
                <p:oleObj name="" r:id="rId2" imgW="14041120" imgH="975233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1205" y="901700"/>
                        <a:ext cx="9126220" cy="5723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49105" y="3670935"/>
            <a:ext cx="2736850" cy="941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MCU</a:t>
            </a:r>
            <a:r>
              <a:rPr lang="zh-CN" altLang="en-US"/>
              <a:t>硬件</a:t>
            </a:r>
            <a:r>
              <a:rPr lang="zh-CN" altLang="en-US"/>
              <a:t>介绍</a:t>
            </a:r>
            <a:endParaRPr lang="zh-CN" altLang="en-US"/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7412990" y="1038225"/>
          <a:ext cx="4652010" cy="424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3317240" imgH="3101975" progId="Visio.Drawing.15">
                  <p:embed/>
                </p:oleObj>
              </mc:Choice>
              <mc:Fallback>
                <p:oleObj name="" r:id="rId2" imgW="3317240" imgH="310197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2990" y="1038225"/>
                        <a:ext cx="4652010" cy="4248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69890" y="1104265"/>
            <a:ext cx="1367155" cy="13252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74625" y="5005070"/>
            <a:ext cx="116992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STM32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型号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STM32F411CE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BlackPill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核心板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IMU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型号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ICM-42688-P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PIN1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在右下角（板上的坐标轴丝印有误），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SPI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MCU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，配置默认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ODR 1kHz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，通过中断读取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IMU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Projector Driver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I2C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可外接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Projector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驱动板，固件默认使用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DRV1 I2C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，默认驱动电流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2A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触发信号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路可配置输入输出，电平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1.8V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，在每个输入输出的上升沿发送时间戳，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Trigger Group1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RLG1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4xSLAM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Trigger Group2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RLG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2xStereo Cam+2xScene Cam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固件默认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VSYNC1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输出给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4xSLAM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FSIN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（默认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30Hz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VSYNC3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接收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RLG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返回的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SLAM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脉冲信号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VSYNC5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输出给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2xStereo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FSIN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（默认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30Hz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VSYNC6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接收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RLG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返回的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Stereo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脉冲信号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VSYNC7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输出给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2xScene Cam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FSIN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（默认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60Hz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VSYNC8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接收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RLG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返回的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Scene Cam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脉冲信号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/>
          <p:nvPr>
            <p:custDataLst>
              <p:tags r:id="rId7"/>
            </p:custDataLst>
          </p:nvPr>
        </p:nvGraphicFramePr>
        <p:xfrm>
          <a:off x="50800" y="1600200"/>
          <a:ext cx="8100695" cy="271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6733540" imgH="2165350" progId="Visio.Drawing.15">
                  <p:embed/>
                </p:oleObj>
              </mc:Choice>
              <mc:Fallback>
                <p:oleObj name="" r:id="rId8" imgW="6733540" imgH="2165350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00" y="1600200"/>
                        <a:ext cx="8100695" cy="271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固件开发</a:t>
            </a:r>
            <a:r>
              <a:rPr lang="zh-CN" altLang="en-US"/>
              <a:t>环境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575" y="1090295"/>
            <a:ext cx="6336665" cy="414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07300" y="1503045"/>
            <a:ext cx="39878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3555" y="5452745"/>
            <a:ext cx="111848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IDE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环境：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VSCode+PlatformIO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插件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+Arduino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开发框架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下载地址：https://code.visualstudio.com/，安装完成后在插件库搜索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PlatformIO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并安装，插件安装完成进入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PlatformIO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 Project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新建工程，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Board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BlackPill V2.0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Framework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Arduino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，点击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Finish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就会自动下载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 HAL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STM32duino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的依赖库（受限网络环境时间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较长）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固件烧录</a:t>
            </a:r>
            <a:r>
              <a:rPr lang="en-US" altLang="zh-CN"/>
              <a:t> - PlatformIO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7990" y="1046480"/>
            <a:ext cx="6205855" cy="385318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1238885" y="4936490"/>
            <a:ext cx="280035" cy="2355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43915" y="515556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编译</a:t>
            </a:r>
            <a:endParaRPr lang="zh-CN" altLang="en-US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 flipH="1" flipV="1">
            <a:off x="1748790" y="4899660"/>
            <a:ext cx="199390" cy="3060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639570" y="515556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烧录</a:t>
            </a:r>
            <a:endParaRPr lang="zh-CN" altLang="en-US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6"/>
            </p:custDataLst>
          </p:nvPr>
        </p:nvCxnSpPr>
        <p:spPr>
          <a:xfrm flipH="1" flipV="1">
            <a:off x="2432050" y="4899660"/>
            <a:ext cx="199390" cy="3060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292350" y="5155565"/>
            <a:ext cx="1341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串口</a:t>
            </a:r>
            <a:r>
              <a:rPr lang="zh-CN" altLang="en-US" sz="1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监视器</a:t>
            </a:r>
            <a:endParaRPr lang="zh-CN" altLang="en-US" sz="14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03555" y="5469890"/>
            <a:ext cx="11184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烧录接口：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DFU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，只需要插上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USB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STM32F4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出厂已经烧录了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Bootloader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，可以通过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USB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直接烧录固件无需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JLINK</a:t>
            </a:r>
            <a:endParaRPr lang="en-US" altLang="zh-CN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同时按下BOOT0+RST键，然后松开RST键2s后再松开BOOT0键，令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STM32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模式（可能会出现电脑无法识别设备的情况，需要多试几次），成功后设备管理器会多出一个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“STM32 BOOTLOADER”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VSCODE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中点击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Upload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，烧录完成后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USB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设备会变成串口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点击串口监视器即可看到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STM32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打印的串口信息（需要在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platformio.ini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中修改对应的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串口号）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20635" y="1364933"/>
            <a:ext cx="364363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65833" y="3483610"/>
            <a:ext cx="2643505" cy="1205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9038590" y="4150995"/>
            <a:ext cx="1555750" cy="192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9230995" y="3035300"/>
            <a:ext cx="274955" cy="374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固件烧录</a:t>
            </a:r>
            <a:r>
              <a:rPr lang="en-US" altLang="zh-CN"/>
              <a:t> - STM32CubeProgrammer</a:t>
            </a:r>
            <a:endParaRPr lang="en-US" altLang="zh-CN"/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405" y="1033145"/>
            <a:ext cx="1948180" cy="427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8278" t="9674"/>
          <a:stretch>
            <a:fillRect/>
          </a:stretch>
        </p:blipFill>
        <p:spPr>
          <a:xfrm>
            <a:off x="2849880" y="1033145"/>
            <a:ext cx="1771015" cy="4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76190" y="1208405"/>
            <a:ext cx="7000240" cy="405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5955665" y="2463800"/>
            <a:ext cx="830580" cy="192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5375275" y="2892425"/>
            <a:ext cx="1109345" cy="3733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812665" y="219011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7716520" y="219011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6757670" y="2406650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6513195" y="289242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7745095" y="3019425"/>
            <a:ext cx="617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>
            <p:custDataLst>
              <p:tags r:id="rId14"/>
            </p:custDataLst>
          </p:nvPr>
        </p:nvSpPr>
        <p:spPr>
          <a:xfrm rot="16200000">
            <a:off x="2484755" y="2645410"/>
            <a:ext cx="274955" cy="374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624205" y="5406390"/>
            <a:ext cx="11184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除了用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IDE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烧录固件，还可以用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官方烧录工具</a:t>
            </a:r>
            <a:r>
              <a:rPr lang="en-US" altLang="zh-CN" sz="1200">
                <a:sym typeface="+mn-ea"/>
              </a:rPr>
              <a:t>STM32CubeProgrammer</a:t>
            </a:r>
            <a:endParaRPr lang="en-US" altLang="zh-CN" sz="1200">
              <a:sym typeface="+mn-ea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先令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STM32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模式，选择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USB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方式烧录，搜索到设备后，点击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Connect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选择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文件（在工程文件夹下：\.pio\build\blackpill_f411ce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\firmware.bin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起始地址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0x08000000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，点击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Start Programming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串口数据</a:t>
            </a:r>
            <a:r>
              <a:rPr lang="zh-CN" altLang="en-US"/>
              <a:t>格式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220" y="1165225"/>
            <a:ext cx="6827520" cy="3519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14565" y="1165225"/>
            <a:ext cx="4773295" cy="43148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920365" y="858520"/>
            <a:ext cx="2039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609965" y="858520"/>
            <a:ext cx="2464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IMU&amp;Timestamp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</a:t>
            </a:r>
            <a:endParaRPr lang="zh-CN" altLang="en-US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56235" y="5359400"/>
            <a:ext cx="111848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串口参数：波特率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460800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，停止位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，数据位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，无奇偶校验。通过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USB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模拟虚拟串口，无需驱动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上电后串口先发送初始化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Log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，包括初始参数，与命令提示（初始化过程中会校准陀螺仪，注意保持板子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静止不动）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按下板上的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按键或者串口发送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命令后，开始发送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IMU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与时间戳数据流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数据格式：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时间戳（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ACCX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m/s</a:t>
            </a:r>
            <a:r>
              <a:rPr lang="en-US" altLang="zh-CN" sz="1200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ACCY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ACCZ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GYROX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rad/s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GYROY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GYROZ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，温度（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℃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IMU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数据包时间间隔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1ms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左右，中间穿插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着触发信号时间戳（与上一个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IMU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时间戳的时间差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串口</a:t>
            </a:r>
            <a:r>
              <a:rPr lang="zh-CN" altLang="en-US"/>
              <a:t>交互命令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822450" y="1371600"/>
          <a:ext cx="7479030" cy="280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758"/>
                <a:gridCol w="1869757"/>
                <a:gridCol w="1869758"/>
                <a:gridCol w="1869757"/>
              </a:tblGrid>
              <a:tr h="4152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Command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 Command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channel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Parameter</a:t>
                      </a:r>
                      <a:endParaRPr lang="en-US" altLang="zh-CN"/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</a:tr>
              <a:tr h="4152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stop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</a:tr>
              <a:tr h="41529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set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fps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fsync1/2/3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30/60/90</a:t>
                      </a:r>
                      <a:endParaRPr lang="en-US" altLang="zh-CN"/>
                    </a:p>
                  </a:txBody>
                  <a:tcPr/>
                </a:tc>
              </a:tr>
              <a:tr h="41529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delay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0~10000</a:t>
                      </a:r>
                      <a:endParaRPr lang="en-US" altLang="zh-CN"/>
                    </a:p>
                  </a:txBody>
                  <a:tcPr/>
                </a:tc>
              </a:tr>
              <a:tr h="2311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driver_current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100~3000</a:t>
                      </a:r>
                      <a:endParaRPr lang="en-US" altLang="zh-CN"/>
                    </a:p>
                  </a:txBody>
                  <a:tcPr/>
                </a:tc>
              </a:tr>
              <a:tr h="23114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083310" y="4311650"/>
            <a:ext cx="1118489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所有命令必须以换行符来结尾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start/stop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命令用于启停数据流与触发信号输出，与按键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作用相同，工作状态下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Blue LED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常亮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命令只能在处于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状态下才能发送，重新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后会更新参数，参数以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：分隔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channel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分别表示：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fsync1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4xSLAM Cam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fsync2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2xStereo Cam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fsync3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对应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2xScene Cam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命令表示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fsync3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fsync1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延时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 us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示例：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 fps_fsync1:60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 delay_fsync3:1000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 driver_current:2000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ABLE_BEAUTIFY" val="smartTable{9148d9a2-a6f1-4dc8-aff9-9019339da8b1}"/>
  <p:tag name="TABLE_ENDDRAG_ORIGIN_RECT" val="588*195"/>
  <p:tag name="TABLE_ENDDRAG_RECT" val="144*180*588*196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PP_MARK_KEY" val="ae6b4d10-c235-4067-9b97-ad691992b650"/>
  <p:tag name="COMMONDATA" val="eyJoZGlkIjoiMDQ0OWMwYjhlNTIzZTlmMzMyOGRkN2U2MjAxNTBlNm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5432,&quot;width&quot;:8303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2435</Words>
  <Application>WPS 演示</Application>
  <PresentationFormat>Widescreen</PresentationFormat>
  <Paragraphs>151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Wingdings</vt:lpstr>
      <vt:lpstr>Arial Unicode MS</vt:lpstr>
      <vt:lpstr>回顾</vt:lpstr>
      <vt:lpstr>Visio.Drawing.15</vt:lpstr>
      <vt:lpstr>Visio.Drawing.15</vt:lpstr>
      <vt:lpstr>Visio.Drawing.15</vt:lpstr>
      <vt:lpstr>采集平台MCU触发板介绍</vt:lpstr>
      <vt:lpstr>系统框图</vt:lpstr>
      <vt:lpstr>板间互联框图</vt:lpstr>
      <vt:lpstr>MCU硬件介绍</vt:lpstr>
      <vt:lpstr>固件开发环境</vt:lpstr>
      <vt:lpstr>固件烧录 - PlatformIO</vt:lpstr>
      <vt:lpstr>固件烧录 - STM32CubeProgrammer</vt:lpstr>
      <vt:lpstr>串口数据格式</vt:lpstr>
      <vt:lpstr>串口交互命令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张睿</dc:creator>
  <cp:lastModifiedBy>陈华</cp:lastModifiedBy>
  <cp:revision>125</cp:revision>
  <dcterms:created xsi:type="dcterms:W3CDTF">2022-02-25T03:18:00Z</dcterms:created>
  <dcterms:modified xsi:type="dcterms:W3CDTF">2023-02-17T07:29:17Z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E750658CBBA045F2999EDEE8C99658D7</vt:lpwstr>
  </property>
  <property fmtid="{D5CDD505-2E9C-101B-9397-08002B2CF9AE}" pid="3" name="KSOProductBuildVer">
    <vt:lpwstr>2052-11.1.0.12980</vt:lpwstr>
  </property>
</Properties>
</file>